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365760"/>
            <a:ext cx="11430000" cy="5669280"/>
          </a:xfrm>
          <a:prstGeom prst="rect">
            <a:avLst/>
          </a:prstGeom>
          <a:solidFill>
            <a:srgbClr val="EDE9FE"/>
          </a:solidFill>
          <a:ln w="19050">
            <a:solidFill>
              <a:srgbClr val="7C3A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" y="1188720"/>
            <a:ext cx="10424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C1D9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Documento de práctica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097280" y="2377440"/>
            <a:ext cx="98755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334155"/>
                </a:solidFill>
              </a:rPr>
              <a:t>Diapositiva 1 · datos inventados para probar PowerPoint a PDF.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520" y="553212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SimpleiaTec · práctica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65760" y="365760"/>
            <a:ext cx="11430000" cy="5669280"/>
          </a:xfrm>
          <a:prstGeom prst="rect">
            <a:avLst/>
          </a:prstGeom>
          <a:solidFill>
            <a:srgbClr val="EDE9FE"/>
          </a:solidFill>
          <a:ln w="19050">
            <a:solidFill>
              <a:srgbClr val="7C3AE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822960" y="1188720"/>
            <a:ext cx="104241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C1D95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Comprobación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097280" y="2377440"/>
            <a:ext cx="98755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334155"/>
                </a:solidFill>
              </a:rPr>
              <a:t>Diapositiva 2 · revisa el texto y la proporción de la página antes de descargar.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520" y="5532120"/>
            <a:ext cx="10515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4748B"/>
                </a:solidFill>
              </a:rPr>
              <a:t>SimpleiaTec · práctica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SimpleiaTec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práctica</dc:title>
  <dc:subject>Documento de práctica</dc:subject>
  <dc:creator>SimpleiaTec</dc:creator>
  <cp:lastModifiedBy>SimpleiaTec</cp:lastModifiedBy>
  <cp:revision>1</cp:revision>
  <dcterms:created xsi:type="dcterms:W3CDTF">2026-09-14T06:40:18Z</dcterms:created>
  <dcterms:modified xsi:type="dcterms:W3CDTF">2026-09-14T06:40:18Z</dcterms:modified>
</cp:coreProperties>
</file>